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133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1770985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4250660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3513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6C1586F-0CC3-4119-A15D-650100287309}" type="datetimeFigureOut">
              <a:rPr lang="en-US" smtClean="0"/>
              <a:t>8/31/2026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2654A9B-651D-47BB-BAD0-48FBE4DB1C4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942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6C1586F-0CC3-4119-A15D-650100287309}" type="datetimeFigureOut">
              <a:rPr lang="en-US" smtClean="0"/>
              <a:t>8/31/2026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2654A9B-651D-47BB-BAD0-48FBE4DB1C4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518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6C1586F-0CC3-4119-A15D-650100287309}" type="datetimeFigureOut">
              <a:rPr lang="en-US" smtClean="0"/>
              <a:t>8/31/2026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2654A9B-651D-47BB-BAD0-48FBE4DB1C4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091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6C1586F-0CC3-4119-A15D-650100287309}" type="datetimeFigureOut">
              <a:rPr lang="en-US" smtClean="0"/>
              <a:t>8/31/2026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2654A9B-651D-47BB-BAD0-48FBE4DB1C4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517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6C1586F-0CC3-4119-A15D-650100287309}" type="datetimeFigureOut">
              <a:rPr lang="en-US" smtClean="0"/>
              <a:t>8/31/2026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2654A9B-651D-47BB-BAD0-48FBE4DB1C4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894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6C1586F-0CC3-4119-A15D-650100287309}" type="datetimeFigureOut">
              <a:rPr lang="en-US" smtClean="0"/>
              <a:t>8/31/2026</a:t>
            </a:fld>
            <a:endParaRPr lang="en-U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2654A9B-651D-47BB-BAD0-48FBE4DB1C4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742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6C1586F-0CC3-4119-A15D-650100287309}" type="datetimeFigureOut">
              <a:rPr lang="en-US" smtClean="0"/>
              <a:t>8/31/2026</a:t>
            </a:fld>
            <a:endParaRPr lang="en-U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2654A9B-651D-47BB-BAD0-48FBE4DB1C4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873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6C1586F-0CC3-4119-A15D-650100287309}" type="datetimeFigureOut">
              <a:rPr lang="en-US" smtClean="0"/>
              <a:t>8/31/2026</a:t>
            </a:fld>
            <a:endParaRPr lang="en-U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2654A9B-651D-47BB-BAD0-48FBE4DB1C4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63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6C1586F-0CC3-4119-A15D-650100287309}" type="datetimeFigureOut">
              <a:rPr lang="en-US" smtClean="0"/>
              <a:t>8/31/2026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2654A9B-651D-47BB-BAD0-48FBE4DB1C4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69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6C1586F-0CC3-4119-A15D-650100287309}" type="datetimeFigureOut">
              <a:rPr lang="en-US" smtClean="0"/>
              <a:t>8/31/2026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2654A9B-651D-47BB-BAD0-48FBE4DB1C4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662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AAAB361C-EA08-0247-A656-D35B4C44B5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50" t="803" b="87333"/>
          <a:stretch/>
        </p:blipFill>
        <p:spPr>
          <a:xfrm>
            <a:off x="4311292" y="0"/>
            <a:ext cx="4832708" cy="1435705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AAAB361C-EA08-0247-A656-D35B4C44B5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803" r="27382" b="87333"/>
          <a:stretch/>
        </p:blipFill>
        <p:spPr>
          <a:xfrm>
            <a:off x="0" y="1"/>
            <a:ext cx="5126899" cy="143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150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400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5" id="{337D39D6-5DE4-48CE-B4DC-E32B5AAA2579}" vid="{26F0EA23-1264-4F5A-B61C-C04086A8804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Plantilla 43 Congreso ASAHO Cuadrangular</Template>
  <TotalTime>0</TotalTime>
  <Words>0</Words>
  <Application>Microsoft Office PowerPoint</Application>
  <PresentationFormat>Presentación en pantalla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Eval 1</dc:creator>
  <cp:lastModifiedBy>Eval 1</cp:lastModifiedBy>
  <cp:revision>1</cp:revision>
  <dcterms:created xsi:type="dcterms:W3CDTF">2026-08-31T12:48:46Z</dcterms:created>
  <dcterms:modified xsi:type="dcterms:W3CDTF">2026-08-31T12:49:38Z</dcterms:modified>
</cp:coreProperties>
</file>