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25199975" cy="43200638"/>
  <p:notesSz cx="6858000" cy="9144000"/>
  <p:defaultTextStyle>
    <a:defPPr>
      <a:defRPr lang="es-AR"/>
    </a:defPPr>
    <a:lvl1pPr marL="0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1pPr>
    <a:lvl2pPr marL="1641449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2pPr>
    <a:lvl3pPr marL="3282898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3pPr>
    <a:lvl4pPr marL="4924348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4pPr>
    <a:lvl5pPr marL="6565797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5pPr>
    <a:lvl6pPr marL="8207246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6pPr>
    <a:lvl7pPr marL="9848695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7pPr>
    <a:lvl8pPr marL="11490145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8pPr>
    <a:lvl9pPr marL="13131594" algn="l" defTabSz="3282898" rtl="0" eaLnBrk="1" latinLnBrk="0" hangingPunct="1">
      <a:defRPr sz="6463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47" autoAdjust="0"/>
    <p:restoredTop sz="94660"/>
  </p:normalViewPr>
  <p:slideViewPr>
    <p:cSldViewPr snapToGrid="0">
      <p:cViewPr varScale="1">
        <p:scale>
          <a:sx n="17" d="100"/>
          <a:sy n="17" d="100"/>
        </p:scale>
        <p:origin x="2776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7070108"/>
            <a:ext cx="21419979" cy="1504022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22690338"/>
            <a:ext cx="18899981" cy="1043015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742056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654342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2300034"/>
            <a:ext cx="5433745" cy="3661054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2300034"/>
            <a:ext cx="15986234" cy="36610544"/>
          </a:xfrm>
        </p:spPr>
        <p:txBody>
          <a:bodyPr vert="eaVert"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497682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1179648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10770172"/>
            <a:ext cx="21734978" cy="17970262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8910440"/>
            <a:ext cx="21734978" cy="9450136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/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75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75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572477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11500170"/>
            <a:ext cx="10709989" cy="2741040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11500170"/>
            <a:ext cx="10709989" cy="27410408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9198847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2300044"/>
            <a:ext cx="21734978" cy="8350126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10590160"/>
            <a:ext cx="10660769" cy="5190073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5780233"/>
            <a:ext cx="10660769" cy="2321034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10590160"/>
            <a:ext cx="10713272" cy="5190073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5780233"/>
            <a:ext cx="10713272" cy="23210346"/>
          </a:xfrm>
        </p:spPr>
        <p:txBody>
          <a:bodyPr/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66643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0133826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4852373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880042"/>
            <a:ext cx="8127648" cy="1008014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6220102"/>
            <a:ext cx="12757487" cy="30700453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2960191"/>
            <a:ext cx="8127648" cy="24010358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7939779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880042"/>
            <a:ext cx="8127648" cy="1008014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6220102"/>
            <a:ext cx="12757487" cy="30700453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2960191"/>
            <a:ext cx="8127648" cy="24010358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A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912003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2300044"/>
            <a:ext cx="21734978" cy="8350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11500170"/>
            <a:ext cx="21734978" cy="274104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los estilos de texto del patrón
Segundo nivel
Tercer nivel
Cuarto nivel
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40040601"/>
            <a:ext cx="5669994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35BEAE-E0E5-40B2-9D58-72CF1D2E8827}" type="datetimeFigureOut">
              <a:rPr lang="es-AR" smtClean="0"/>
              <a:t>25/6/26</a:t>
            </a:fld>
            <a:endParaRPr lang="es-A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40040601"/>
            <a:ext cx="8504992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A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40040601"/>
            <a:ext cx="5669994" cy="23000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B0FC30-C7FD-4F0E-BC93-628B56C1F282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27773137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AAAB361C-EA08-0247-A656-D35B4C44B5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5196800" cy="431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98495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Tema d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0</Words>
  <Application>Microsoft Macintosh PowerPoint</Application>
  <PresentationFormat>Personalizado</PresentationFormat>
  <Paragraphs>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Congreso Horticultura</dc:creator>
  <cp:keywords/>
  <dc:description/>
  <cp:lastModifiedBy>Microsoft Office User</cp:lastModifiedBy>
  <cp:revision>2</cp:revision>
  <dcterms:created xsi:type="dcterms:W3CDTF">2026-02-26T13:12:22Z</dcterms:created>
  <dcterms:modified xsi:type="dcterms:W3CDTF">2026-06-25T19:30:14Z</dcterms:modified>
  <cp:category/>
</cp:coreProperties>
</file>